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74" autoAdjust="0"/>
    <p:restoredTop sz="94660"/>
  </p:normalViewPr>
  <p:slideViewPr>
    <p:cSldViewPr>
      <p:cViewPr varScale="1">
        <p:scale>
          <a:sx n="111" d="100"/>
          <a:sy n="111"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23879F-F8EC-4688-B992-2019B5CDC3BE}"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79F-F8EC-4688-B992-2019B5CDC3BE}"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79F-F8EC-4688-B992-2019B5CDC3BE}"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79F-F8EC-4688-B992-2019B5CDC3BE}"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23879F-F8EC-4688-B992-2019B5CDC3BE}"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23879F-F8EC-4688-B992-2019B5CDC3BE}"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23879F-F8EC-4688-B992-2019B5CDC3BE}" type="datetimeFigureOut">
              <a:rPr lang="en-US" smtClean="0"/>
              <a:t>5/23/2024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23879F-F8EC-4688-B992-2019B5CDC3BE}" type="datetimeFigureOut">
              <a:rPr lang="en-US" smtClean="0"/>
              <a:t>5/23/2024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3879F-F8EC-4688-B992-2019B5CDC3BE}" type="datetimeFigureOut">
              <a:rPr lang="en-US" smtClean="0"/>
              <a:t>5/23/2024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3879F-F8EC-4688-B992-2019B5CDC3BE}"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3879F-F8EC-4688-B992-2019B5CDC3BE}"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EF058-5388-4A12-846F-AAA53F5E08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3879F-F8EC-4688-B992-2019B5CDC3BE}" type="datetimeFigureOut">
              <a:rPr lang="en-US" smtClean="0"/>
              <a:t>5/23/2024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AEF058-5388-4A12-846F-AAA53F5E08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2:8-13</a:t>
            </a:r>
            <a:br>
              <a:rPr lang="af-ZA" b="1" u="sng" dirty="0" smtClean="0"/>
            </a:br>
            <a:r>
              <a:rPr lang="af-ZA" b="1" u="sng" dirty="0"/>
              <a:t/>
            </a:r>
            <a:br>
              <a:rPr lang="af-ZA" b="1" u="sng" dirty="0"/>
            </a:br>
            <a:r>
              <a:rPr lang="af-ZA" b="1" dirty="0" smtClean="0"/>
              <a:t>My </a:t>
            </a:r>
            <a:r>
              <a:rPr lang="af-ZA" b="1" dirty="0"/>
              <a:t>motiewe vir my kruis dra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16:33</a:t>
            </a:r>
            <a:r>
              <a:rPr lang="af-ZA" b="1" i="1" dirty="0" smtClean="0"/>
              <a:t/>
            </a:r>
            <a:br>
              <a:rPr lang="af-ZA" b="1" i="1" dirty="0" smtClean="0"/>
            </a:br>
            <a:r>
              <a:rPr lang="af-ZA" b="1" i="1" dirty="0"/>
              <a:t/>
            </a:r>
            <a:br>
              <a:rPr lang="af-ZA" b="1" i="1" dirty="0"/>
            </a:br>
            <a:r>
              <a:rPr lang="af-ZA" i="1" dirty="0" smtClean="0"/>
              <a:t>“In </a:t>
            </a:r>
            <a:r>
              <a:rPr lang="af-ZA" i="1" dirty="0"/>
              <a:t>die wêreld sal julle dit moeilik hê; maar hou moed: Ek het die wêreld klaar oorwin.”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If Jesus’ perfect and sinless obedience of His heavenly Father did not bring Him earthly prosperity and well-being, how mush less can we expect to receive those things because of our imperfect service of Him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“Die </a:t>
            </a:r>
            <a:r>
              <a:rPr lang="af-ZA" i="1" dirty="0"/>
              <a:t>woord van God is lewend en kragtig. Dit is skerper as enige swaard met twee snykante en dring deur selfs tot die skeiding van siel en gees en van gewrigte en murg. Dit beoordeel die bedoelings en gedagtes van die hart.”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i="1" dirty="0" smtClean="0"/>
              <a:t>“Die </a:t>
            </a:r>
            <a:r>
              <a:rPr lang="af-ZA" i="1" dirty="0"/>
              <a:t>Seun van die mens het immers gekom om te soek en te red wat verlore is</a:t>
            </a:r>
            <a:r>
              <a:rPr lang="af-ZA" i="1" dirty="0" smtClean="0"/>
              <a:t>.”</a:t>
            </a:r>
            <a:br>
              <a:rPr lang="af-ZA" i="1" dirty="0" smtClean="0"/>
            </a:br>
            <a:r>
              <a:rPr lang="en-US" dirty="0"/>
              <a:t/>
            </a:r>
            <a:br>
              <a:rPr lang="en-US" dirty="0"/>
            </a:br>
            <a:r>
              <a:rPr lang="af-ZA" b="1" dirty="0">
                <a:solidFill>
                  <a:srgbClr val="00B050"/>
                </a:solidFill>
              </a:rPr>
              <a:t>Matt. </a:t>
            </a:r>
            <a:r>
              <a:rPr lang="af-ZA" b="1" dirty="0" smtClean="0">
                <a:solidFill>
                  <a:srgbClr val="00B050"/>
                </a:solidFill>
              </a:rPr>
              <a:t>28:19</a:t>
            </a:r>
            <a:r>
              <a:rPr lang="af-ZA" b="1" i="1" dirty="0" smtClean="0"/>
              <a:t/>
            </a:r>
            <a:br>
              <a:rPr lang="af-ZA" b="1" i="1" dirty="0" smtClean="0"/>
            </a:br>
            <a:r>
              <a:rPr lang="af-ZA" i="1" dirty="0" smtClean="0"/>
              <a:t>“Gaan </a:t>
            </a:r>
            <a:r>
              <a:rPr lang="af-ZA" i="1" dirty="0"/>
              <a:t>dan na al die nasies toe en maak die mense my dissipels”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Jers </a:t>
            </a:r>
            <a:r>
              <a:rPr lang="af-ZA" b="1" dirty="0" smtClean="0">
                <a:solidFill>
                  <a:srgbClr val="00B050"/>
                </a:solidFill>
              </a:rPr>
              <a:t>12:5</a:t>
            </a:r>
            <a:r>
              <a:rPr lang="af-ZA" b="1" i="1" dirty="0" smtClean="0"/>
              <a:t/>
            </a:r>
            <a:br>
              <a:rPr lang="af-ZA" b="1" i="1" dirty="0" smtClean="0"/>
            </a:br>
            <a:r>
              <a:rPr lang="af-ZA" b="1" i="1" dirty="0"/>
              <a:t/>
            </a:r>
            <a:br>
              <a:rPr lang="af-ZA" b="1" i="1" dirty="0"/>
            </a:br>
            <a:r>
              <a:rPr lang="af-ZA" i="1" dirty="0" smtClean="0"/>
              <a:t>“As </a:t>
            </a:r>
            <a:r>
              <a:rPr lang="af-ZA" i="1" dirty="0"/>
              <a:t>voetsoldate jou moeg hardloop, hoe sal jy teen perde kan hardloop?”</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Matt. 10:37-39</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smtClean="0">
                <a:solidFill>
                  <a:srgbClr val="00B050"/>
                </a:solidFill>
              </a:rPr>
              <a:t/>
            </a:r>
            <a:br>
              <a:rPr lang="af-ZA" dirty="0" smtClean="0">
                <a:solidFill>
                  <a:srgbClr val="00B050"/>
                </a:solidFill>
              </a:rPr>
            </a:br>
            <a:r>
              <a:rPr lang="af-ZA" i="1" dirty="0" smtClean="0"/>
              <a:t>“</a:t>
            </a:r>
            <a:r>
              <a:rPr lang="af-ZA" i="1" dirty="0"/>
              <a:t>Hy wat sy vader of moeder liewer het as vir My, is nie werd om aan My te behoort nie; hy wat sy seun of dogter liewer het as vir My, is nie werd om aan My te behoort nie.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Hy wat nie sy kruis opneem en My volg nie, is nie werd om aan My te behoort nie. ‘Hy wat sy lewe wil behou, sal dit verloor; en hy wat sy lewe ter wille van My verloor, sal dit vind.’”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15:20</a:t>
            </a:r>
            <a:r>
              <a:rPr lang="af-ZA" b="1" i="1" dirty="0" smtClean="0"/>
              <a:t/>
            </a:r>
            <a:br>
              <a:rPr lang="af-ZA" b="1" i="1" dirty="0" smtClean="0"/>
            </a:br>
            <a:r>
              <a:rPr lang="af-ZA" b="1" i="1" dirty="0"/>
              <a:t/>
            </a:r>
            <a:br>
              <a:rPr lang="af-ZA" b="1" i="1" dirty="0"/>
            </a:br>
            <a:r>
              <a:rPr lang="af-ZA" i="1" dirty="0" smtClean="0"/>
              <a:t>“Onthou </a:t>
            </a:r>
            <a:r>
              <a:rPr lang="af-ZA" i="1" dirty="0"/>
              <a:t>wat Ek vir julle gesê het: 'n Slaaf is nie belangriker as sy eienaar nie. As hulle My vervolg het, sal hulle julle ook vervolg. As hulle my woorde ter harte geneem het, sal hulle julle s'n ook ter harte neem.”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20:24</a:t>
            </a:r>
            <a:r>
              <a:rPr lang="af-ZA" b="1" dirty="0" smtClean="0"/>
              <a:t/>
            </a:r>
            <a:br>
              <a:rPr lang="af-ZA" b="1" dirty="0" smtClean="0"/>
            </a:br>
            <a:r>
              <a:rPr lang="af-ZA" b="1" dirty="0"/>
              <a:t/>
            </a:r>
            <a:br>
              <a:rPr lang="af-ZA" b="1" dirty="0"/>
            </a:br>
            <a:r>
              <a:rPr lang="af-ZA" i="1" dirty="0" smtClean="0"/>
              <a:t>“Maar </a:t>
            </a:r>
            <a:r>
              <a:rPr lang="af-ZA" i="1" dirty="0"/>
              <a:t>al is my lewe vir my kosbaar, reken ek dit van geen belang nie as ek maar net my lewenstaak kan voltooi en die dienswerk wat ek van die Here Jesus gekry het, kan klaar maak: dit is om die evangelie van God se genade te verkondig.”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Jer. </a:t>
            </a:r>
            <a:r>
              <a:rPr lang="af-ZA" b="1" dirty="0" smtClean="0">
                <a:solidFill>
                  <a:srgbClr val="00B050"/>
                </a:solidFill>
              </a:rPr>
              <a:t>12:1-3</a:t>
            </a:r>
            <a:r>
              <a:rPr lang="af-ZA" b="1" i="1" dirty="0" smtClean="0"/>
              <a:t/>
            </a:r>
            <a:br>
              <a:rPr lang="af-ZA" b="1" i="1" dirty="0" smtClean="0"/>
            </a:br>
            <a:r>
              <a:rPr lang="af-ZA" i="1" dirty="0" smtClean="0"/>
              <a:t>“Ek </a:t>
            </a:r>
            <a:r>
              <a:rPr lang="af-ZA" i="1" dirty="0"/>
              <a:t>sal my saak vir U stel, want U is regverdig, Here. Ek sal punt vir punt my saak voor U lê: Waarom is die goddelose mense voorspoedig en het die ontrou mense geen sorge nie? U het hulle geplant; hulle het wortel geskiet, gegroei, ook vrugte gedra. Hulle neem u Naam graag op hulle lippe, maar U is nie in hulle hart nie. U ken my, Here, U sien my en toets my gesindheid teenoor U.”</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Jers </a:t>
            </a:r>
            <a:r>
              <a:rPr lang="af-ZA" b="1" dirty="0" smtClean="0">
                <a:solidFill>
                  <a:srgbClr val="00B050"/>
                </a:solidFill>
              </a:rPr>
              <a:t>12:5</a:t>
            </a:r>
            <a:r>
              <a:rPr lang="af-ZA" b="1" i="1" dirty="0" smtClean="0"/>
              <a:t/>
            </a:r>
            <a:br>
              <a:rPr lang="af-ZA" b="1" i="1" dirty="0" smtClean="0"/>
            </a:br>
            <a:r>
              <a:rPr lang="af-ZA" b="1" i="1" dirty="0"/>
              <a:t/>
            </a:r>
            <a:br>
              <a:rPr lang="af-ZA" b="1" i="1" dirty="0"/>
            </a:br>
            <a:r>
              <a:rPr lang="af-ZA" i="1" dirty="0" smtClean="0"/>
              <a:t>“As </a:t>
            </a:r>
            <a:r>
              <a:rPr lang="af-ZA" i="1" dirty="0"/>
              <a:t>voetsoldate jou moeg hardloop, hoe sal jy teen perde kan hardloop? En as jy net in 'n vreedsame land veilig voel, hoe sal jy maak in die digte bos aan die Jordaan?”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116</Words>
  <Application>Microsoft Office PowerPoint</Application>
  <PresentationFormat>On-screen Show (4:3)</PresentationFormat>
  <Paragraphs>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II Tim. 2:8-13  My motiewe vir my kruis dra</vt:lpstr>
      <vt:lpstr>Slide 2</vt:lpstr>
      <vt:lpstr>Matt. 10:37-39   “Hy wat sy vader of moeder liewer het as vir My, is nie werd om aan My te behoort nie; hy wat sy seun of dogter liewer het as vir My, is nie werd om aan My te behoort nie. </vt:lpstr>
      <vt:lpstr>Hy wat nie sy kruis opneem en My volg nie, is nie werd om aan My te behoort nie. ‘Hy wat sy lewe wil behou, sal dit verloor; en hy wat sy lewe ter wille van My verloor, sal dit vind.’”</vt:lpstr>
      <vt:lpstr>Joh. 15:20  “Onthou wat Ek vir julle gesê het: 'n Slaaf is nie belangriker as sy eienaar nie. As hulle My vervolg het, sal hulle julle ook vervolg. As hulle my woorde ter harte geneem het, sal hulle julle s'n ook ter harte neem.”</vt:lpstr>
      <vt:lpstr>Hand. 20:24  “Maar al is my lewe vir my kosbaar, reken ek dit van geen belang nie as ek maar net my lewenstaak kan voltooi en die dienswerk wat ek van die Here Jesus gekry het, kan klaar maak: dit is om die evangelie van God se genade te verkondig.”</vt:lpstr>
      <vt:lpstr>Slide 7</vt:lpstr>
      <vt:lpstr>Jer. 12:1-3 “Ek sal my saak vir U stel, want U is regverdig, Here. Ek sal punt vir punt my saak voor U lê: Waarom is die goddelose mense voorspoedig en het die ontrou mense geen sorge nie? U het hulle geplant; hulle het wortel geskiet, gegroei, ook vrugte gedra. Hulle neem u Naam graag op hulle lippe, maar U is nie in hulle hart nie. U ken my, Here, U sien my en toets my gesindheid teenoor U.”</vt:lpstr>
      <vt:lpstr>Jers 12:5  “As voetsoldate jou moeg hardloop, hoe sal jy teen perde kan hardloop? En as jy net in 'n vreedsame land veilig voel, hoe sal jy maak in die digte bos aan die Jordaan?”</vt:lpstr>
      <vt:lpstr>Joh. 16:33  “In die wêreld sal julle dit moeilik hê; maar hou moed: Ek het die wêreld klaar oorwin.”</vt:lpstr>
      <vt:lpstr>Slide 11</vt:lpstr>
      <vt:lpstr>“If Jesus’ perfect and sinless obedience of His heavenly Father did not bring Him earthly prosperity and well-being, how mush less can we expect to receive those things because of our imperfect service of Him?”       John MacArthur</vt:lpstr>
      <vt:lpstr>Slide 13</vt:lpstr>
      <vt:lpstr>Hebr. 4:12  “Die woord van God is lewend en kragtig. Dit is skerper as enige swaard met twee snykante en dring deur selfs tot die skeiding van siel en gees en van gewrigte en murg. Dit beoordeel die bedoelings en gedagtes van die hart.”</vt:lpstr>
      <vt:lpstr>Slide 15</vt:lpstr>
      <vt:lpstr>Luk. 19:10 “Die Seun van die mens het immers gekom om te soek en te red wat verlore is.”  Matt. 28:19 “Gaan dan na al die nasies toe en maak die mense my dissipels”</vt:lpstr>
      <vt:lpstr>Slide 17</vt:lpstr>
      <vt:lpstr>Jers 12:5  “As voetsoldate jou moeg hardloop, hoe sal jy teen perde kan hardloop?”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2:8-13  My motiewe vir my kruis dra</dc:title>
  <dc:creator>Windows User</dc:creator>
  <cp:lastModifiedBy>Windows User</cp:lastModifiedBy>
  <cp:revision>1</cp:revision>
  <dcterms:created xsi:type="dcterms:W3CDTF">2024-05-23T06:19:10Z</dcterms:created>
  <dcterms:modified xsi:type="dcterms:W3CDTF">2024-05-23T06:25:39Z</dcterms:modified>
</cp:coreProperties>
</file>